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2"/>
  </p:normalViewPr>
  <p:slideViewPr>
    <p:cSldViewPr snapToGrid="0">
      <p:cViewPr>
        <p:scale>
          <a:sx n="90" d="100"/>
          <a:sy n="90" d="100"/>
        </p:scale>
        <p:origin x="14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10/30/24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10/30/24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10/30/24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91BF-12DA-BAE4-0287-BEB72E9835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2463710"/>
            <a:ext cx="8361229" cy="2098226"/>
          </a:xfrm>
        </p:spPr>
        <p:txBody>
          <a:bodyPr/>
          <a:lstStyle/>
          <a:p>
            <a:r>
              <a:rPr lang="en-US" dirty="0"/>
              <a:t>Transforming and Analyzing Data with SQL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A11438-A2F3-E763-53E8-3AE970B37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4631535"/>
            <a:ext cx="6831673" cy="1086237"/>
          </a:xfrm>
        </p:spPr>
        <p:txBody>
          <a:bodyPr/>
          <a:lstStyle/>
          <a:p>
            <a:r>
              <a:rPr lang="en-US" dirty="0"/>
              <a:t>Evaluated Project</a:t>
            </a:r>
          </a:p>
        </p:txBody>
      </p:sp>
    </p:spTree>
    <p:extLst>
      <p:ext uri="{BB962C8B-B14F-4D97-AF65-F5344CB8AC3E}">
        <p14:creationId xmlns:p14="http://schemas.microsoft.com/office/powerpoint/2010/main" val="2979435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B3211-FB0E-F172-3B8C-927A09BB2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EXTRACTING DATA - 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A1631-CBBF-0079-712E-ADE51FF117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DATA FILES</a:t>
            </a:r>
          </a:p>
          <a:p>
            <a:r>
              <a:rPr lang="en-US" dirty="0" err="1"/>
              <a:t>All_Sessions.csv</a:t>
            </a:r>
            <a:endParaRPr lang="en-US" dirty="0"/>
          </a:p>
          <a:p>
            <a:r>
              <a:rPr lang="en-US" dirty="0" err="1"/>
              <a:t>Analytics.csv</a:t>
            </a:r>
            <a:endParaRPr lang="en-US" dirty="0"/>
          </a:p>
          <a:p>
            <a:r>
              <a:rPr lang="en-US" dirty="0" err="1"/>
              <a:t>Products.csv</a:t>
            </a:r>
            <a:endParaRPr lang="en-US" dirty="0"/>
          </a:p>
          <a:p>
            <a:r>
              <a:rPr lang="en-US" dirty="0" err="1"/>
              <a:t>Sales_by_SKU</a:t>
            </a:r>
            <a:endParaRPr lang="en-US" dirty="0"/>
          </a:p>
          <a:p>
            <a:r>
              <a:rPr lang="en-US" dirty="0" err="1"/>
              <a:t>Sales_Report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6" name="Picture 5" descr="Digital financial graph">
            <a:extLst>
              <a:ext uri="{FF2B5EF4-FFF2-40B4-BE49-F238E27FC236}">
                <a16:creationId xmlns:a16="http://schemas.microsoft.com/office/drawing/2014/main" id="{CA9887CA-002E-B624-C50E-CFFE9F9234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861" r="23575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035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23898D-09AD-EE42-6E62-80D438378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TRANSFORMING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55121-9A30-1573-8062-0B6D0F95E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r>
              <a:rPr lang="en-US" dirty="0"/>
              <a:t>What is in the files?</a:t>
            </a:r>
          </a:p>
          <a:p>
            <a:r>
              <a:rPr lang="en-US" dirty="0"/>
              <a:t>Preparing temporary storage</a:t>
            </a:r>
          </a:p>
          <a:p>
            <a:r>
              <a:rPr lang="en-US" dirty="0"/>
              <a:t>Structuring temporary tables</a:t>
            </a:r>
          </a:p>
          <a:p>
            <a:r>
              <a:rPr lang="en-US" dirty="0"/>
              <a:t>Inserting data</a:t>
            </a:r>
          </a:p>
          <a:p>
            <a:r>
              <a:rPr lang="en-US" dirty="0"/>
              <a:t>Data cleanup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4" name="Picture 13" descr="Old computer monitors">
            <a:extLst>
              <a:ext uri="{FF2B5EF4-FFF2-40B4-BE49-F238E27FC236}">
                <a16:creationId xmlns:a16="http://schemas.microsoft.com/office/drawing/2014/main" id="{C3D562C4-A8C6-450E-486D-420E74FDDC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611" r="31314" b="-1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093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F5F752-C998-03C1-373A-9B5839D30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LOADING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C0E93-E00A-DCB6-7FC3-F5C0E7906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r>
              <a:rPr lang="en-US" dirty="0"/>
              <a:t>?</a:t>
            </a:r>
          </a:p>
          <a:p>
            <a:r>
              <a:rPr lang="en-US" dirty="0" err="1"/>
              <a:t>mo</a:t>
            </a:r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Picture 4" descr="Conceptual loading symbol">
            <a:extLst>
              <a:ext uri="{FF2B5EF4-FFF2-40B4-BE49-F238E27FC236}">
                <a16:creationId xmlns:a16="http://schemas.microsoft.com/office/drawing/2014/main" id="{25C7062B-AD56-3A29-5783-4558764532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494" r="20930" b="-1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0614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44</TotalTime>
  <Words>55</Words>
  <Application>Microsoft Macintosh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6" baseType="lpstr">
      <vt:lpstr>Franklin Gothic Book</vt:lpstr>
      <vt:lpstr>Crop</vt:lpstr>
      <vt:lpstr>Transforming and Analyzing Data with SQL</vt:lpstr>
      <vt:lpstr>EXTRACTING DATA - ???</vt:lpstr>
      <vt:lpstr>TRANSFORMING DATA</vt:lpstr>
      <vt:lpstr>LOADING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rsokolik2000@yahoo.com</dc:creator>
  <cp:lastModifiedBy>rsokolik2000@yahoo.com</cp:lastModifiedBy>
  <cp:revision>4</cp:revision>
  <dcterms:created xsi:type="dcterms:W3CDTF">2024-10-30T18:55:40Z</dcterms:created>
  <dcterms:modified xsi:type="dcterms:W3CDTF">2024-10-30T22:24:04Z</dcterms:modified>
</cp:coreProperties>
</file>

<file path=docProps/thumbnail.jpeg>
</file>